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68" d="100"/>
          <a:sy n="68" d="100"/>
        </p:scale>
        <p:origin x="792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ADF8FDEA-83EA-4451-B17C-7B84BF954E7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Alt Başlık 2">
            <a:extLst>
              <a:ext uri="{FF2B5EF4-FFF2-40B4-BE49-F238E27FC236}">
                <a16:creationId xmlns:a16="http://schemas.microsoft.com/office/drawing/2014/main" id="{0A9BAEAF-1EBB-4BB6-9B5B-1B500FCD713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tr-TR"/>
              <a:t>Asıl alt başlık stilini düzenlemek için tıklayın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E19DA382-AAB8-4142-9750-275B1BA172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F3E4B7-3792-4D06-8932-BAA2290BB23C}" type="datetimeFigureOut">
              <a:rPr lang="tr-TR" smtClean="0"/>
              <a:t>2.10.2020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2551DA02-216C-4DB9-8107-6D9F232AEA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0CDBF2F3-6083-4128-B8F0-3530ABBBB6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EA97C3-C13E-4DCC-B4D1-9F49F090EBAD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3745193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9344157F-479C-4F9C-9987-2A2B6FEA21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A4FFF73F-B88C-48AD-9C19-6EBF43DEF55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8494EEB5-589E-4F4B-9484-B707B4AFA0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F3E4B7-3792-4D06-8932-BAA2290BB23C}" type="datetimeFigureOut">
              <a:rPr lang="tr-TR" smtClean="0"/>
              <a:t>2.10.2020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9BC384CC-115F-44ED-A0F7-68280D1CA4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A6F057F4-AD35-40E4-A79C-FA56FA0117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EA97C3-C13E-4DCC-B4D1-9F49F090EBAD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7730574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 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09243640-AB61-4DAD-AD85-3628B9A607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421FCDB5-3E5C-48B1-826C-1A5057892CF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EBF990BA-AC06-40C5-9AA6-FB2447C0AD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F3E4B7-3792-4D06-8932-BAA2290BB23C}" type="datetimeFigureOut">
              <a:rPr lang="tr-TR" smtClean="0"/>
              <a:t>2.10.2020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C629B8A6-F2D8-4A8F-A9B9-49A1940FFC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41572EAF-A54E-44CB-81BF-3E515C9DFC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EA97C3-C13E-4DCC-B4D1-9F49F090EBAD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5797971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ADEDB7F9-261D-432E-9A6B-E3FE92E29D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17225014-F0B6-408C-BE83-6853A5181A8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E21073D0-D770-4766-819C-B4710EAD568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1EB1B34A-DFBE-473C-B2AB-4025D81FB4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F3E4B7-3792-4D06-8932-BAA2290BB23C}" type="datetimeFigureOut">
              <a:rPr lang="tr-TR" smtClean="0"/>
              <a:t>2.10.2020</a:t>
            </a:fld>
            <a:endParaRPr 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69767139-CA9C-4B10-B159-483B609AEF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2F52F2AE-9928-4A2F-8573-83A3A74532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EA97C3-C13E-4DCC-B4D1-9F49F090EBAD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1100375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8CF826D5-1C48-4E65-80D8-5767683F84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CAF321B6-361D-4FDB-9724-17A5F30A2A6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DA77D76F-DA9F-425B-BE9E-918626EBA54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Metin Yer Tutucusu 4">
            <a:extLst>
              <a:ext uri="{FF2B5EF4-FFF2-40B4-BE49-F238E27FC236}">
                <a16:creationId xmlns:a16="http://schemas.microsoft.com/office/drawing/2014/main" id="{9A04FD85-E3AB-4729-B433-B17170A8E63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6" name="İçerik Yer Tutucusu 5">
            <a:extLst>
              <a:ext uri="{FF2B5EF4-FFF2-40B4-BE49-F238E27FC236}">
                <a16:creationId xmlns:a16="http://schemas.microsoft.com/office/drawing/2014/main" id="{D21B1DDB-5D93-4D6E-A476-23DA5B8267A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7" name="Veri Yer Tutucusu 6">
            <a:extLst>
              <a:ext uri="{FF2B5EF4-FFF2-40B4-BE49-F238E27FC236}">
                <a16:creationId xmlns:a16="http://schemas.microsoft.com/office/drawing/2014/main" id="{2A435810-F6BE-4B0F-AB72-533AB12639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F3E4B7-3792-4D06-8932-BAA2290BB23C}" type="datetimeFigureOut">
              <a:rPr lang="tr-TR" smtClean="0"/>
              <a:t>2.10.2020</a:t>
            </a:fld>
            <a:endParaRPr lang="tr-TR"/>
          </a:p>
        </p:txBody>
      </p:sp>
      <p:sp>
        <p:nvSpPr>
          <p:cNvPr id="8" name="Alt Bilgi Yer Tutucusu 7">
            <a:extLst>
              <a:ext uri="{FF2B5EF4-FFF2-40B4-BE49-F238E27FC236}">
                <a16:creationId xmlns:a16="http://schemas.microsoft.com/office/drawing/2014/main" id="{9B2E9698-71C0-4CE6-8404-138919F42F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Slayt Numarası Yer Tutucusu 8">
            <a:extLst>
              <a:ext uri="{FF2B5EF4-FFF2-40B4-BE49-F238E27FC236}">
                <a16:creationId xmlns:a16="http://schemas.microsoft.com/office/drawing/2014/main" id="{E44BF5C5-9EE8-4413-B127-2A148621E0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EA97C3-C13E-4DCC-B4D1-9F49F090EBAD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0382959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86F20F7F-DD1F-4B7E-B6AD-D608C47174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Veri Yer Tutucusu 2">
            <a:extLst>
              <a:ext uri="{FF2B5EF4-FFF2-40B4-BE49-F238E27FC236}">
                <a16:creationId xmlns:a16="http://schemas.microsoft.com/office/drawing/2014/main" id="{4230E72B-F544-4715-9F93-B6FB7F094E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F3E4B7-3792-4D06-8932-BAA2290BB23C}" type="datetimeFigureOut">
              <a:rPr lang="tr-TR" smtClean="0"/>
              <a:t>2.10.2020</a:t>
            </a:fld>
            <a:endParaRPr lang="tr-TR"/>
          </a:p>
        </p:txBody>
      </p:sp>
      <p:sp>
        <p:nvSpPr>
          <p:cNvPr id="4" name="Alt Bilgi Yer Tutucusu 3">
            <a:extLst>
              <a:ext uri="{FF2B5EF4-FFF2-40B4-BE49-F238E27FC236}">
                <a16:creationId xmlns:a16="http://schemas.microsoft.com/office/drawing/2014/main" id="{E6E767C0-8622-4350-81F2-C2CC773EE3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26767651-4E87-4E64-A6FB-E6713F4E1A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EA97C3-C13E-4DCC-B4D1-9F49F090EBAD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6985137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i Yer Tutucusu 1">
            <a:extLst>
              <a:ext uri="{FF2B5EF4-FFF2-40B4-BE49-F238E27FC236}">
                <a16:creationId xmlns:a16="http://schemas.microsoft.com/office/drawing/2014/main" id="{3F19A704-5F0B-4E71-A0A5-BD8F87A75D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F3E4B7-3792-4D06-8932-BAA2290BB23C}" type="datetimeFigureOut">
              <a:rPr lang="tr-TR" smtClean="0"/>
              <a:t>2.10.2020</a:t>
            </a:fld>
            <a:endParaRPr lang="tr-TR"/>
          </a:p>
        </p:txBody>
      </p:sp>
      <p:sp>
        <p:nvSpPr>
          <p:cNvPr id="3" name="Alt Bilgi Yer Tutucusu 2">
            <a:extLst>
              <a:ext uri="{FF2B5EF4-FFF2-40B4-BE49-F238E27FC236}">
                <a16:creationId xmlns:a16="http://schemas.microsoft.com/office/drawing/2014/main" id="{ABEF04F9-676B-4115-8838-108B1AF6D6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9DDBD3F5-9E9E-46BF-8D00-C4B7633569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EA97C3-C13E-4DCC-B4D1-9F49F090EBAD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9197525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00E35FDE-C988-4385-B10B-77FCB25981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97C0EB87-B3A8-4CAE-BB86-DEE67D11C5B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Metin Yer Tutucusu 3">
            <a:extLst>
              <a:ext uri="{FF2B5EF4-FFF2-40B4-BE49-F238E27FC236}">
                <a16:creationId xmlns:a16="http://schemas.microsoft.com/office/drawing/2014/main" id="{A331AC6B-8797-4CBE-B02B-762B6A3CC95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B5CE345A-74B2-4159-B184-3B63D3D5D1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F3E4B7-3792-4D06-8932-BAA2290BB23C}" type="datetimeFigureOut">
              <a:rPr lang="tr-TR" smtClean="0"/>
              <a:t>2.10.2020</a:t>
            </a:fld>
            <a:endParaRPr 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BC371D44-77F6-48FB-AA11-734827BAE8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A96B0BAB-E4AE-49AB-8602-1A91C4C189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EA97C3-C13E-4DCC-B4D1-9F49F090EBAD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5226295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5068016B-A7CC-478B-95EF-53F0140501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Resim Yer Tutucusu 2">
            <a:extLst>
              <a:ext uri="{FF2B5EF4-FFF2-40B4-BE49-F238E27FC236}">
                <a16:creationId xmlns:a16="http://schemas.microsoft.com/office/drawing/2014/main" id="{DF6B7CF9-9829-4DD8-A592-06840605FA8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r-TR"/>
          </a:p>
        </p:txBody>
      </p:sp>
      <p:sp>
        <p:nvSpPr>
          <p:cNvPr id="4" name="Metin Yer Tutucusu 3">
            <a:extLst>
              <a:ext uri="{FF2B5EF4-FFF2-40B4-BE49-F238E27FC236}">
                <a16:creationId xmlns:a16="http://schemas.microsoft.com/office/drawing/2014/main" id="{A8376358-9462-4FEF-80BA-E12BA5078A0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32B50729-0D35-4507-AC7A-1CDC1F3683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F3E4B7-3792-4D06-8932-BAA2290BB23C}" type="datetimeFigureOut">
              <a:rPr lang="tr-TR" smtClean="0"/>
              <a:t>2.10.2020</a:t>
            </a:fld>
            <a:endParaRPr 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CBC6A0A9-44B9-49DB-BA82-E4934D2647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D7012463-51D2-4F3F-BCEC-4A462D4DA8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EA97C3-C13E-4DCC-B4D1-9F49F090EBAD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7385324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 ve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7AB51FCE-AADE-4A3B-9E73-23646FF3AF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Dikey Metin Yer Tutucusu 2">
            <a:extLst>
              <a:ext uri="{FF2B5EF4-FFF2-40B4-BE49-F238E27FC236}">
                <a16:creationId xmlns:a16="http://schemas.microsoft.com/office/drawing/2014/main" id="{85FC1201-849A-4957-9576-FC138F29873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E158EDC8-DBD9-447A-B247-DD43C5D0AC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F3E4B7-3792-4D06-8932-BAA2290BB23C}" type="datetimeFigureOut">
              <a:rPr lang="tr-TR" smtClean="0"/>
              <a:t>2.10.2020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0A990EFB-306D-4CB2-9961-21DABCBC15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14F8BE0E-7063-40B9-AECE-815DA67A20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EA97C3-C13E-4DCC-B4D1-9F49F090EBAD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6808031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ey Başlık 1">
            <a:extLst>
              <a:ext uri="{FF2B5EF4-FFF2-40B4-BE49-F238E27FC236}">
                <a16:creationId xmlns:a16="http://schemas.microsoft.com/office/drawing/2014/main" id="{09AD7D58-C38F-4E13-9652-71E22CF0034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Dikey Metin Yer Tutucusu 2">
            <a:extLst>
              <a:ext uri="{FF2B5EF4-FFF2-40B4-BE49-F238E27FC236}">
                <a16:creationId xmlns:a16="http://schemas.microsoft.com/office/drawing/2014/main" id="{8C931565-BA99-4955-BF4E-3EE4AAE6E44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958D8C73-E689-445D-8D36-33AB63B0A2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F3E4B7-3792-4D06-8932-BAA2290BB23C}" type="datetimeFigureOut">
              <a:rPr lang="tr-TR" smtClean="0"/>
              <a:t>2.10.2020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0C85FC9D-50B6-4CD2-BCDF-49EB9D9961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F67B00F5-D163-4587-B9CD-C13C4E8A84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EA97C3-C13E-4DCC-B4D1-9F49F090EBAD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164078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Yer Tutucusu 1">
            <a:extLst>
              <a:ext uri="{FF2B5EF4-FFF2-40B4-BE49-F238E27FC236}">
                <a16:creationId xmlns:a16="http://schemas.microsoft.com/office/drawing/2014/main" id="{17C849C2-3BA2-441E-B6B0-75E2E5C35A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6EE05DCC-E478-4B16-93BB-DA3968AC73E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8CD3A215-2299-47FC-88BE-0B1D4A50066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F3E4B7-3792-4D06-8932-BAA2290BB23C}" type="datetimeFigureOut">
              <a:rPr lang="tr-TR" smtClean="0"/>
              <a:t>2.10.2020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B2173B64-6D6D-42CF-813D-644B0FAE2E3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A5CD96F3-8B77-49D3-A636-DC4156B3B3A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FEA97C3-C13E-4DCC-B4D1-9F49F090EBAD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8232018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769509DB-8B76-4ED9-B209-9F96EA1A3DA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TÜKETİCİ HUKUKU</a:t>
            </a:r>
          </a:p>
        </p:txBody>
      </p:sp>
      <p:sp>
        <p:nvSpPr>
          <p:cNvPr id="3" name="Alt Başlık 2">
            <a:extLst>
              <a:ext uri="{FF2B5EF4-FFF2-40B4-BE49-F238E27FC236}">
                <a16:creationId xmlns:a16="http://schemas.microsoft.com/office/drawing/2014/main" id="{90A92DFA-B6DB-4EFB-A8F3-565240EFC7B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 HAFTA</a:t>
            </a:r>
          </a:p>
        </p:txBody>
      </p:sp>
    </p:spTree>
    <p:extLst>
      <p:ext uri="{BB962C8B-B14F-4D97-AF65-F5344CB8AC3E}">
        <p14:creationId xmlns:p14="http://schemas.microsoft.com/office/powerpoint/2010/main" val="47936546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613C434D-9AB1-42E5-86D6-A61B2C130E7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422031"/>
            <a:ext cx="10515600" cy="5754932"/>
          </a:xfrm>
        </p:spPr>
        <p:txBody>
          <a:bodyPr/>
          <a:lstStyle/>
          <a:p>
            <a:r>
              <a:rPr kumimoji="0" lang="tr-TR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TÜKETİCİLİK HAREKETİNİN DÜNYADAKİ GELİŞİMİ</a:t>
            </a:r>
          </a:p>
          <a:p>
            <a:r>
              <a:rPr kumimoji="0" lang="tr-TR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AVRUPA BİRLİĞİNDEKİ GELİŞMELER</a:t>
            </a:r>
          </a:p>
          <a:p>
            <a:r>
              <a:rPr kumimoji="0" lang="tr-TR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AB TARAFINDAN KABUL EDİLEN TÜKETİCİ HAKLARI</a:t>
            </a:r>
          </a:p>
          <a:p>
            <a:r>
              <a:rPr kumimoji="0" lang="tr-TR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Tüketicinin Sağlık ve Güvenliğinin Korunması Hakkı</a:t>
            </a:r>
          </a:p>
          <a:p>
            <a:r>
              <a:rPr kumimoji="0" lang="tr-TR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Tüketicinin Ekonomik Çıkarlarının  Korunması Hakkı</a:t>
            </a:r>
          </a:p>
          <a:p>
            <a:r>
              <a:rPr kumimoji="0" lang="tr-TR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Tüketicinin Tazmin Edilme Hakkı</a:t>
            </a:r>
          </a:p>
          <a:p>
            <a:r>
              <a:rPr kumimoji="0" lang="tr-TR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Tüketicinin Eğitim ve Bilgilendirilme Hakkı</a:t>
            </a:r>
          </a:p>
          <a:p>
            <a:r>
              <a:rPr kumimoji="0" lang="tr-TR" sz="25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Tüketicinin Örgütlenme ve Temsil Edilme Hakkı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427042386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44</Words>
  <Application>Microsoft Office PowerPoint</Application>
  <PresentationFormat>Geniş ekran</PresentationFormat>
  <Paragraphs>10</Paragraphs>
  <Slides>2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4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2</vt:i4>
      </vt:variant>
    </vt:vector>
  </HeadingPairs>
  <TitlesOfParts>
    <vt:vector size="7" baseType="lpstr">
      <vt:lpstr>Arial</vt:lpstr>
      <vt:lpstr>Calibri</vt:lpstr>
      <vt:lpstr>Calibri Light</vt:lpstr>
      <vt:lpstr>Times New Roman</vt:lpstr>
      <vt:lpstr>Office Teması</vt:lpstr>
      <vt:lpstr>TÜKETİCİ HUKUKU</vt:lpstr>
      <vt:lpstr>PowerPoint Sunusu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TÜKETİCİ HUKUKU</dc:title>
  <dc:creator>zeynep özcan</dc:creator>
  <cp:lastModifiedBy>zeynep özcan</cp:lastModifiedBy>
  <cp:revision>1</cp:revision>
  <dcterms:created xsi:type="dcterms:W3CDTF">2020-10-02T07:33:14Z</dcterms:created>
  <dcterms:modified xsi:type="dcterms:W3CDTF">2020-10-02T07:36:24Z</dcterms:modified>
</cp:coreProperties>
</file>